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49" r:id="rId2"/>
  </p:sldIdLst>
  <p:sldSz cx="12192000" cy="6858000"/>
  <p:notesSz cx="6858000" cy="9144000"/>
  <p:defaultTextStyle>
    <a:defPPr>
      <a:defRPr lang="it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058C31-A758-45B4-905A-3F6377EA7F06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CH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CH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BB1A2-F990-47C7-92B5-0C6B0039C3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85951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48044E-9045-1940-9B4E-F8F30AC7BF2C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79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9084F8-D8AB-4FEC-A4B0-8FD1BF42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6D6101D-87D4-484D-B0DE-C078FCD9E7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BFDCF5-3F5A-445D-9B59-741E812A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7A9ACA-95B2-4D6C-A4BC-DD1AC78CA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CB745F-CBAB-407C-A6F6-3BC0D907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4364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AAFE60-9489-49D7-B05C-E752E976B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F0E95FB-09B2-4B5B-9789-8A8396FD1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F5D1675-3770-4D9C-9FCA-7FCF066C9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29F3CC7-CEE9-4135-90C9-D3A348659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325CFB7-E310-4A17-A64D-5EBB56626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731651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595E57B5-B227-4D10-A1BF-C7342916BD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FAC01-BF5A-4186-A29C-8E8441AD7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DA1001-AA66-44A1-A0E8-65EFF2AC8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632BA5-7509-4EAB-9FD6-019C28807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8EACCB3-B257-4088-8DD8-C23BB8D3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4551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8946C65-C048-4A8A-A8A3-1D0D80DFF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2A8B50-1A6E-4B21-98F9-FB03C25D9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AA1BD6-A7EA-4ABC-9061-9797DBBE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634228-9A78-4519-B308-89F4375B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DACEBB-3E2B-4F0F-956C-B7DA2B1A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4581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0437AD-334D-4D29-BF00-9124E6957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3586F9-1862-4618-B73B-ECDBB44C1B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1736B0-FE3F-4DE8-A62D-FD76F9E4E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760095-76BD-4976-8720-0F0A8D5AF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1C4CC3-1403-4E05-BFDE-097E1E089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904277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367DF6-8422-4136-92FA-BD3558FAC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9379C2-534E-4AFD-A27E-9AF41C9148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6C21286-9664-4DDC-8770-CBCCF5676C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226A3A9-77C6-4246-B70D-F41EA01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CE89F0-0225-4D6D-91B8-C9F11FC16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EBBF58-38B0-4EA1-8E84-225283261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428012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E4C8BD-3FF7-4E97-A1B1-12E7E731D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28BF47D-4213-4CAB-ADDA-9F22600D5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F768AE2-702A-4344-BC12-718109544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C66F5EE-AF73-48B8-93B8-CA0FD9FB7B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2C954B4-9DF5-4A48-B1D4-610749DDC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CAC0C39-17CF-4ABB-9471-BF3B84DC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A062749-B6D2-4170-AB22-66137E2FA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6D5E714-7D3B-4784-A38C-44B1C4A22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61075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B32F7E-75CE-49B5-8D23-A93F456D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423378B-5B77-451E-8605-A05DA64DF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EFBE9F-15CB-471E-BC5B-3EBC6DED6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414068D-A0CD-46DE-BB26-FBA72B98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2828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108EE13-628B-488C-8FAB-E2B867CD6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DD73E0-67D6-40F1-BA33-6D879D81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5B6972-CD42-49E2-8552-07C5DBD8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81297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ABFA5F-7202-4A4D-831B-B087A0E05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67471F-FE4B-4A6F-993D-100ABCA72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0930FBA-47FB-4791-9FD8-25964DB79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BE3A63F-0187-4018-BCCA-9C5FC0CD9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DC854B4-046F-404D-9EA2-A682E1BDD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47CFBE-B2B9-4669-8041-9865B6B0F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199446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8B0ED2-C006-4012-A164-2FA4FD2B8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7B8B36F-5E41-4361-83D1-E5B12D57A7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9B9037C-2894-42B2-B8F1-AC1194338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A3C910-6B9F-4CCD-9E9A-4DAB1405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12CD7FE-0C60-4711-A14C-B579862C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CH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F8EFB8-D0B1-48B0-80B4-47C85D6D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2108408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3F5311D-618E-4B97-BBEC-56A54CAC6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it-CH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0BBA1E6-5339-4CFD-9D46-72B3AA21A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CH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7385D3-9E52-4650-8E85-ADC85B9F99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1FF1-D1DA-40E0-87DE-FD2E386B6844}" type="datetimeFigureOut">
              <a:rPr lang="it-CH" smtClean="0"/>
              <a:t>16.10.2022</a:t>
            </a:fld>
            <a:endParaRPr lang="it-CH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CB987C-960C-4D36-9D61-2340CA224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CH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547955E-05EF-4A25-9684-5373732F8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D4E0-9EC4-4556-A7DA-8D6587E81600}" type="slidenum">
              <a:rPr lang="it-CH" smtClean="0"/>
              <a:t>‹N›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17960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g"/><Relationship Id="rId4" Type="http://schemas.openxmlformats.org/officeDocument/2006/relationships/image" Target="../media/image2.png"/><Relationship Id="rId9" Type="http://schemas.openxmlformats.org/officeDocument/2006/relationships/image" Target="../media/image7.jpg"/><Relationship Id="rId14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7349" y="6137930"/>
            <a:ext cx="1213339" cy="341475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2689234" y="458185"/>
            <a:ext cx="2922499" cy="3131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LT Pro 55 Roman"/>
                <a:ea typeface="+mn-ea"/>
                <a:cs typeface="+mn-cs"/>
              </a:rPr>
              <a:t> Gruppo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LT Pro 55 Roman"/>
                <a:ea typeface="+mn-ea"/>
                <a:cs typeface="+mn-cs"/>
              </a:rPr>
              <a:t>HRevenTI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LT Pro 55 Roman"/>
                <a:ea typeface="+mn-ea"/>
                <a:cs typeface="+mn-cs"/>
              </a:rPr>
              <a:t> dal 2020</a:t>
            </a:r>
            <a:endParaRPr kumimoji="0" lang="it-CH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LT Pro 55 Roman"/>
              <a:ea typeface="+mn-ea"/>
              <a:cs typeface="+mn-cs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C70F74-6D94-4D31-B2FB-734C2E76FF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01" y="396716"/>
            <a:ext cx="1680910" cy="78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D79C49E1-A7B8-4EC0-BD36-8505E54DFF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08231">
            <a:off x="2614150" y="3961393"/>
            <a:ext cx="2035997" cy="2035997"/>
          </a:xfrm>
          <a:prstGeom prst="rect">
            <a:avLst/>
          </a:prstGeom>
        </p:spPr>
      </p:pic>
      <p:pic>
        <p:nvPicPr>
          <p:cNvPr id="6" name="Immagine 5">
            <a:extLst>
              <a:ext uri="{FF2B5EF4-FFF2-40B4-BE49-F238E27FC236}">
                <a16:creationId xmlns:a16="http://schemas.microsoft.com/office/drawing/2014/main" id="{1E1C2394-5E8B-4620-B211-E527D20322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834691">
            <a:off x="3023785" y="1303639"/>
            <a:ext cx="2271403" cy="2271403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8410E124-D50F-4EBD-A6CB-453E3FE5C4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651404">
            <a:off x="5202054" y="497577"/>
            <a:ext cx="2203332" cy="2203332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570F69CA-04F5-4DBB-A085-D5C875F9F61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273883">
            <a:off x="7797868" y="243903"/>
            <a:ext cx="2598341" cy="2083365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79D046B8-0ADA-40DC-9011-C7C041D2BCE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20956462">
            <a:off x="633600" y="3345718"/>
            <a:ext cx="1905000" cy="1905000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8513D37F-D0E8-4A18-8216-533BEB3B436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914992">
            <a:off x="6512377" y="2407691"/>
            <a:ext cx="2200884" cy="2200884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D03351D4-4E87-42E6-A24F-9C293B32D1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21026213">
            <a:off x="4670962" y="3974859"/>
            <a:ext cx="2103038" cy="2103038"/>
          </a:xfrm>
          <a:prstGeom prst="rect">
            <a:avLst/>
          </a:prstGeom>
        </p:spPr>
      </p:pic>
      <p:pic>
        <p:nvPicPr>
          <p:cNvPr id="25" name="Immagine 24">
            <a:extLst>
              <a:ext uri="{FF2B5EF4-FFF2-40B4-BE49-F238E27FC236}">
                <a16:creationId xmlns:a16="http://schemas.microsoft.com/office/drawing/2014/main" id="{79089309-B73C-4E90-8D31-D2C845D32F7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588043">
            <a:off x="1021976" y="1288618"/>
            <a:ext cx="1905000" cy="1905000"/>
          </a:xfrm>
          <a:prstGeom prst="rect">
            <a:avLst/>
          </a:prstGeom>
        </p:spPr>
      </p:pic>
      <p:pic>
        <p:nvPicPr>
          <p:cNvPr id="27" name="Immagine 26">
            <a:extLst>
              <a:ext uri="{FF2B5EF4-FFF2-40B4-BE49-F238E27FC236}">
                <a16:creationId xmlns:a16="http://schemas.microsoft.com/office/drawing/2014/main" id="{F158F521-DF22-4554-A9DF-5E0E436E0C0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 rot="710860">
            <a:off x="8021934" y="4048161"/>
            <a:ext cx="2114506" cy="2114506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004C6C4A-F665-ED3B-3D8C-A67DC86126A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56942">
            <a:off x="9471705" y="1865038"/>
            <a:ext cx="2206246" cy="220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507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Avenir LT Pro 55 Roman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Sandra Casoni</dc:creator>
  <cp:lastModifiedBy>Sandra Casoni</cp:lastModifiedBy>
  <cp:revision>2</cp:revision>
  <dcterms:created xsi:type="dcterms:W3CDTF">2022-02-10T18:31:17Z</dcterms:created>
  <dcterms:modified xsi:type="dcterms:W3CDTF">2022-10-16T19:58:22Z</dcterms:modified>
</cp:coreProperties>
</file>